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8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61" r:id="rId35"/>
    <p:sldId id="835" r:id="rId36"/>
    <p:sldId id="836" r:id="rId37"/>
    <p:sldId id="837" r:id="rId38"/>
    <p:sldId id="853" r:id="rId39"/>
    <p:sldId id="838" r:id="rId40"/>
    <p:sldId id="858" r:id="rId41"/>
    <p:sldId id="839" r:id="rId42"/>
    <p:sldId id="840" r:id="rId43"/>
    <p:sldId id="862" r:id="rId44"/>
    <p:sldId id="841" r:id="rId45"/>
    <p:sldId id="437" r:id="rId46"/>
    <p:sldId id="438" r:id="rId47"/>
    <p:sldId id="439" r:id="rId48"/>
    <p:sldId id="440" r:id="rId49"/>
    <p:sldId id="449" r:id="rId50"/>
    <p:sldId id="441" r:id="rId51"/>
    <p:sldId id="442" r:id="rId52"/>
    <p:sldId id="443" r:id="rId53"/>
    <p:sldId id="446" r:id="rId54"/>
    <p:sldId id="444" r:id="rId55"/>
    <p:sldId id="447" r:id="rId56"/>
    <p:sldId id="445" r:id="rId57"/>
    <p:sldId id="448" r:id="rId58"/>
    <p:sldId id="450" r:id="rId59"/>
    <p:sldId id="860" r:id="rId60"/>
    <p:sldId id="854" r:id="rId61"/>
    <p:sldId id="516" r:id="rId62"/>
    <p:sldId id="517" r:id="rId63"/>
    <p:sldId id="518" r:id="rId64"/>
    <p:sldId id="863" r:id="rId65"/>
    <p:sldId id="774" r:id="rId66"/>
    <p:sldId id="859" r:id="rId67"/>
    <p:sldId id="843" r:id="rId68"/>
    <p:sldId id="844" r:id="rId69"/>
    <p:sldId id="845" r:id="rId70"/>
    <p:sldId id="846" r:id="rId71"/>
    <p:sldId id="847" r:id="rId72"/>
    <p:sldId id="848" r:id="rId73"/>
    <p:sldId id="849" r:id="rId74"/>
    <p:sldId id="850" r:id="rId75"/>
    <p:sldId id="851" r:id="rId76"/>
    <p:sldId id="85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2"/>
    <p:restoredTop sz="94618"/>
  </p:normalViewPr>
  <p:slideViewPr>
    <p:cSldViewPr snapToGrid="0" snapToObjects="1">
      <p:cViewPr varScale="1">
        <p:scale>
          <a:sx n="79" d="100"/>
          <a:sy n="79" d="100"/>
        </p:scale>
        <p:origin x="216" y="7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whole new way of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CF6EA4-AA86-C74A-A0BB-5C68E99D9229}"/>
              </a:ext>
            </a:extLst>
          </p:cNvPr>
          <p:cNvSpPr/>
          <p:nvPr/>
        </p:nvSpPr>
        <p:spPr>
          <a:xfrm>
            <a:off x="9160826" y="30512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6869A-D706-7842-BB94-DD0FDFF2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040" y="3059022"/>
            <a:ext cx="1670105" cy="1670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B9DA6-3527-E047-B6B0-173F0BB72067}"/>
              </a:ext>
            </a:extLst>
          </p:cNvPr>
          <p:cNvSpPr txBox="1"/>
          <p:nvPr/>
        </p:nvSpPr>
        <p:spPr>
          <a:xfrm>
            <a:off x="9556032" y="49343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3978050"/>
            <a:ext cx="329461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74435" y="3962017"/>
            <a:ext cx="42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Move the rectangle 1 pixel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96661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D7897-BF2E-7A42-8F75-06707E231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450810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9B85-E600-5C43-B082-133AF6F8D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780AE-AE7B-AA4B-93BE-F8B44D0F3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54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2925</TotalTime>
  <Words>2945</Words>
  <Application>Microsoft Macintosh PowerPoint</Application>
  <PresentationFormat>Widescreen</PresentationFormat>
  <Paragraphs>526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PowerPoint Presentation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Lecture Plan</vt:lpstr>
      <vt:lpstr>Coming soon…</vt:lpstr>
      <vt:lpstr>Graphics Resources</vt:lpstr>
      <vt:lpstr>Rest Of Today</vt:lpstr>
      <vt:lpstr>What’s Next?</vt:lpstr>
      <vt:lpstr>Extra Slides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153</cp:revision>
  <cp:lastPrinted>2020-05-01T18:59:43Z</cp:lastPrinted>
  <dcterms:created xsi:type="dcterms:W3CDTF">2016-06-22T10:46:22Z</dcterms:created>
  <dcterms:modified xsi:type="dcterms:W3CDTF">2021-08-09T22:21:03Z</dcterms:modified>
</cp:coreProperties>
</file>